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59" r:id="rId3"/>
    <p:sldId id="274" r:id="rId4"/>
    <p:sldId id="273" r:id="rId5"/>
    <p:sldId id="272" r:id="rId6"/>
    <p:sldId id="271" r:id="rId7"/>
    <p:sldId id="269" r:id="rId8"/>
    <p:sldId id="275" r:id="rId9"/>
    <p:sldId id="268" r:id="rId10"/>
    <p:sldId id="267" r:id="rId11"/>
    <p:sldId id="26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A16"/>
    <a:srgbClr val="D5B8E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660"/>
  </p:normalViewPr>
  <p:slideViewPr>
    <p:cSldViewPr>
      <p:cViewPr varScale="1">
        <p:scale>
          <a:sx n="113" d="100"/>
          <a:sy n="113" d="100"/>
        </p:scale>
        <p:origin x="13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BEE57-1313-40E3-8C04-073B4D971733}" type="datetimeFigureOut">
              <a:rPr lang="ru-RU" smtClean="0"/>
              <a:pPr/>
              <a:t>21.08.2021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29A4F-58C9-406F-A293-E2BE4E5301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лака.pn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214291"/>
            <a:ext cx="9144000" cy="450059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haroni" pitchFamily="2" charset="-79"/>
              </a:rPr>
              <a:t>Кадетское движение</a:t>
            </a:r>
            <a:b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haroni" pitchFamily="2" charset="-79"/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haroni" pitchFamily="2" charset="-79"/>
              </a:rPr>
              <a:t>в дошкольной</a:t>
            </a:r>
            <a:b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haroni" pitchFamily="2" charset="-79"/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haroni" pitchFamily="2" charset="-79"/>
              </a:rPr>
              <a:t>образовательной</a:t>
            </a:r>
            <a:b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haroni" pitchFamily="2" charset="-79"/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Aharoni" pitchFamily="2" charset="-79"/>
              </a:rPr>
              <a:t>организации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786050" y="5214950"/>
            <a:ext cx="6357950" cy="1500198"/>
          </a:xfrm>
        </p:spPr>
        <p:txBody>
          <a:bodyPr>
            <a:normAutofit fontScale="92500" lnSpcReduction="20000"/>
          </a:bodyPr>
          <a:lstStyle/>
          <a:p>
            <a:r>
              <a:rPr lang="ru-RU" sz="2000" i="1" dirty="0" smtClean="0">
                <a:solidFill>
                  <a:schemeClr val="bg1"/>
                </a:solidFill>
                <a:latin typeface="Arial Black" pitchFamily="34" charset="0"/>
              </a:rPr>
              <a:t>Воспитатель высшей кв.категории</a:t>
            </a:r>
          </a:p>
          <a:p>
            <a:r>
              <a:rPr lang="ru-RU" sz="2000" i="1" dirty="0" smtClean="0">
                <a:solidFill>
                  <a:schemeClr val="bg1"/>
                </a:solidFill>
                <a:latin typeface="Arial Black" pitchFamily="34" charset="0"/>
              </a:rPr>
              <a:t>МБДОУ Детский сад 6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Arial Black" pitchFamily="34" charset="0"/>
              </a:rPr>
              <a:t>Шабанова Светлана </a:t>
            </a:r>
            <a:r>
              <a:rPr lang="ru-RU" i="1" dirty="0" err="1" smtClean="0">
                <a:solidFill>
                  <a:schemeClr val="bg1"/>
                </a:solidFill>
                <a:latin typeface="Arial Black" pitchFamily="34" charset="0"/>
              </a:rPr>
              <a:t>Энгельсовна</a:t>
            </a:r>
            <a:endParaRPr lang="ru-RU" i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425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лака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перспективы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ClipboardAsImage" descr="GetClipboardImage"/>
          <p:cNvPicPr>
            <a:picLocks noChangeAspect="1" noChangeArrowheads="1"/>
          </p:cNvPicPr>
          <p:nvPr/>
        </p:nvPicPr>
        <p:blipFill>
          <a:blip r:embed="rId5" cstate="print"/>
          <a:srcRect l="4429" t="4921" r="67166" b="54618"/>
          <a:stretch>
            <a:fillRect/>
          </a:stretch>
        </p:blipFill>
        <p:spPr bwMode="auto">
          <a:xfrm>
            <a:off x="4716016" y="1124744"/>
            <a:ext cx="2626353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https://sun9-84.userapi.com/impg/AC382XcTFgYiTQQ8z7viAYazDkcXge4cjbwUDA/-F7sy3xctMA.jpg?size=583x428&amp;quality=96&amp;sign=3622d8e77cc89ec4814cd10aa62cfdd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24744"/>
            <a:ext cx="3816424" cy="2880320"/>
          </a:xfrm>
          <a:prstGeom prst="rect">
            <a:avLst/>
          </a:prstGeom>
          <a:noFill/>
        </p:spPr>
      </p:pic>
      <p:pic>
        <p:nvPicPr>
          <p:cNvPr id="13" name="Picture 4" descr="E:\кадетская група презентация\pisateli-severa-detyam.jpg"/>
          <p:cNvPicPr>
            <a:picLocks noChangeAspect="1" noChangeArrowheads="1"/>
          </p:cNvPicPr>
          <p:nvPr/>
        </p:nvPicPr>
        <p:blipFill>
          <a:blip r:embed="rId7" cstate="print"/>
          <a:srcRect l="7428" t="28871" r="7428"/>
          <a:stretch>
            <a:fillRect/>
          </a:stretch>
        </p:blipFill>
        <p:spPr bwMode="auto">
          <a:xfrm>
            <a:off x="899592" y="4049688"/>
            <a:ext cx="2535059" cy="280831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03848" y="5229200"/>
            <a:ext cx="122413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B050"/>
                </a:solidFill>
              </a:rPr>
              <a:t>Буктрейлер</a:t>
            </a:r>
            <a:endParaRPr lang="ru-RU" sz="16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8304" y="2348880"/>
            <a:ext cx="86409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Газета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18" name="Picture 6" descr="https://avatars.mds.yandex.net/get-zen_doc/758638/pub_5acc4102fd96b16a83adc5ec_5acc47cf482677a4ef051e01/scale_1200"/>
          <p:cNvPicPr>
            <a:picLocks noChangeAspect="1" noChangeArrowheads="1"/>
          </p:cNvPicPr>
          <p:nvPr/>
        </p:nvPicPr>
        <p:blipFill>
          <a:blip r:embed="rId8" cstate="print"/>
          <a:srcRect l="945" r="16299" b="24777"/>
          <a:stretch>
            <a:fillRect/>
          </a:stretch>
        </p:blipFill>
        <p:spPr bwMode="auto">
          <a:xfrm>
            <a:off x="4743254" y="4149080"/>
            <a:ext cx="4005210" cy="2592288"/>
          </a:xfrm>
          <a:prstGeom prst="rect">
            <a:avLst/>
          </a:prstGeom>
          <a:noFill/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облака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13" y="-248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720"/>
            <a:ext cx="8142432" cy="4555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лака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864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Цель проекта</a:t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формирование у воспитанников дошкольного возраста основ  патриотизма через</a:t>
            </a:r>
            <a:r>
              <a:rPr lang="ru-RU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воспитание любви к своей семье и приобщение к истории родного города, региона, страны, их культурным ценностям и традициям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лака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-214346" y="0"/>
            <a:ext cx="9358346" cy="685800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История кадетского движения в России</a:t>
            </a:r>
            <a:endParaRPr lang="ru-RU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361" name="Picture 1" descr="E:\кадетская група презентация\6967b86c438feb27111e2781ddf0c44f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412776"/>
            <a:ext cx="7416824" cy="5184576"/>
          </a:xfrm>
          <a:prstGeom prst="rect">
            <a:avLst/>
          </a:prstGeom>
          <a:noFill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637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Андрей\Desktop\кадеты\обла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Посвящение в кадеты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37" name="Picture 1" descr="C:\Users\Андрей\Desktop\кадеты\c342b51587d6cd02e18d20b3660de7a5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t="12514"/>
          <a:stretch/>
        </p:blipFill>
        <p:spPr bwMode="auto">
          <a:xfrm>
            <a:off x="79523" y="1988839"/>
            <a:ext cx="4492476" cy="3267707"/>
          </a:xfrm>
          <a:prstGeom prst="rect">
            <a:avLst/>
          </a:prstGeom>
          <a:noFill/>
        </p:spPr>
      </p:pic>
      <p:pic>
        <p:nvPicPr>
          <p:cNvPr id="14339" name="Picture 3" descr="https://sun9-27.userapi.com/impg/hFlu_LxxUc2UyyoREu1krft5qdRpRroCuzcflg/SUVqpqbdANI.jpg?size=1280x960&amp;quality=96&amp;sign=173929ac92bee3fda9605e7eaaac3ef6&amp;type=album"/>
          <p:cNvPicPr>
            <a:picLocks noChangeAspect="1" noChangeArrowheads="1"/>
          </p:cNvPicPr>
          <p:nvPr/>
        </p:nvPicPr>
        <p:blipFill rotWithShape="1">
          <a:blip r:embed="rId6" cstate="print"/>
          <a:srcRect t="16778"/>
          <a:stretch/>
        </p:blipFill>
        <p:spPr bwMode="auto">
          <a:xfrm>
            <a:off x="4661755" y="3434018"/>
            <a:ext cx="4392488" cy="3144473"/>
          </a:xfrm>
          <a:prstGeom prst="rect">
            <a:avLst/>
          </a:prstGeom>
          <a:noFill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57341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Андрей\Desktop\кадеты\обла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– надежда России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14" name="Picture 2" descr="https://sun9-39.userapi.com/impg/YyIwKbsDpTr1GTdiAQyQRvRRKUW_LEKNgzsrSA/-E9nkw-Fk70.jpg?size=1280x961&amp;quality=96&amp;sign=e166b2a319c7ced98fe712876a055313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357298"/>
            <a:ext cx="5357850" cy="3857652"/>
          </a:xfrm>
          <a:prstGeom prst="rect">
            <a:avLst/>
          </a:prstGeom>
          <a:noFill/>
        </p:spPr>
      </p:pic>
      <p:pic>
        <p:nvPicPr>
          <p:cNvPr id="13316" name="Picture 4" descr="https://sun9-27.userapi.com/impg/uxIMrFF2Sp-3pN7fvFty4p_V3INn9V4oJuEieA/fZbot5vQeO0.jpg?size=813x1050&amp;quality=96&amp;sign=e53878d9a4920f6ef35ec00c83d47f4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913776"/>
            <a:ext cx="3441067" cy="4444182"/>
          </a:xfrm>
          <a:prstGeom prst="rect">
            <a:avLst/>
          </a:prstGeom>
          <a:noFill/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Андрей\Desktop\кадеты\обла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Взаимодействие с социумом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7" name="Picture 3" descr="E:\кадетская група презентация\Новая папка (2)\hrkhMKimW9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124744"/>
            <a:ext cx="2700000" cy="3600000"/>
          </a:xfrm>
          <a:prstGeom prst="rect">
            <a:avLst/>
          </a:prstGeom>
          <a:noFill/>
        </p:spPr>
      </p:pic>
      <p:pic>
        <p:nvPicPr>
          <p:cNvPr id="1028" name="Picture 4" descr="E:\кадетская група презентация\Новая папка (2)\vfHU2bZ_fp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2880320" cy="3672408"/>
          </a:xfrm>
          <a:prstGeom prst="rect">
            <a:avLst/>
          </a:prstGeom>
          <a:noFill/>
        </p:spPr>
      </p:pic>
      <p:pic>
        <p:nvPicPr>
          <p:cNvPr id="9" name="Picture 2" descr="https://sun9-49.userapi.com/impg/c855132/v855132989/1edbb7/0u2cfYZIKT8.jpg?size=1280x720&amp;quality=96&amp;sign=9fd1cf78d71b89e19e075dd7bf1f6d0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293096"/>
            <a:ext cx="3024336" cy="2448272"/>
          </a:xfrm>
          <a:prstGeom prst="rect">
            <a:avLst/>
          </a:prstGeom>
          <a:noFill/>
        </p:spPr>
      </p:pic>
      <p:pic>
        <p:nvPicPr>
          <p:cNvPr id="10" name="Picture 2" descr="E:\кадетская група презентация\Новая папка (2)\DSC018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4293096"/>
            <a:ext cx="3096344" cy="24274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5576" y="1196752"/>
            <a:ext cx="1800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Соломбала</a:t>
            </a:r>
            <a:r>
              <a:rPr lang="ru-RU" b="1" dirty="0" smtClean="0">
                <a:solidFill>
                  <a:srgbClr val="0070C0"/>
                </a:solidFill>
              </a:rPr>
              <a:t> АРТ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1196752"/>
            <a:ext cx="237626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Музей Малые Карелы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632" y="6381328"/>
            <a:ext cx="331236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Музей-усадьба </a:t>
            </a:r>
            <a:r>
              <a:rPr lang="ru-RU" dirty="0" err="1" smtClean="0">
                <a:solidFill>
                  <a:srgbClr val="0070C0"/>
                </a:solidFill>
              </a:rPr>
              <a:t>М.Т.Кунициной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6309320"/>
            <a:ext cx="1800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Библиотека № 9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024" y="566419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Андрей\Desktop\кадеты\облака.png"/>
          <p:cNvPicPr>
            <a:picLocks noChangeAspect="1" noChangeArrowheads="1"/>
          </p:cNvPicPr>
          <p:nvPr/>
        </p:nvPicPr>
        <p:blipFill>
          <a:blip r:embed="rId4" cstate="print"/>
          <a:srcRect t="-351"/>
          <a:stretch>
            <a:fillRect/>
          </a:stretch>
        </p:blipFill>
        <p:spPr bwMode="auto">
          <a:xfrm>
            <a:off x="1" y="-24188"/>
            <a:ext cx="9144000" cy="68821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s://sun9-9.userapi.com/impg/K4oSb-7WBpDkBJDBet2QBpVxElm9lbE7SxfIZQ/1lHRB_nwGYg.jpg?size=810x1080&amp;quality=96&amp;sign=85343a610dc3e3498d095db4d33d1453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733" t="12598" r="1400" b="14698"/>
          <a:stretch>
            <a:fillRect/>
          </a:stretch>
        </p:blipFill>
        <p:spPr bwMode="auto">
          <a:xfrm>
            <a:off x="5868144" y="188640"/>
            <a:ext cx="2257879" cy="3096344"/>
          </a:xfrm>
          <a:prstGeom prst="rect">
            <a:avLst/>
          </a:prstGeom>
          <a:noFill/>
        </p:spPr>
      </p:pic>
      <p:pic>
        <p:nvPicPr>
          <p:cNvPr id="2050" name="Picture 2" descr="E:\кадетская група презентация\Новая папка (2)\ynVcm7lEfq8.jpg"/>
          <p:cNvPicPr>
            <a:picLocks noChangeAspect="1" noChangeArrowheads="1"/>
          </p:cNvPicPr>
          <p:nvPr/>
        </p:nvPicPr>
        <p:blipFill>
          <a:blip r:embed="rId6" cstate="print"/>
          <a:srcRect l="15215" r="5434"/>
          <a:stretch>
            <a:fillRect/>
          </a:stretch>
        </p:blipFill>
        <p:spPr bwMode="auto">
          <a:xfrm>
            <a:off x="611560" y="116632"/>
            <a:ext cx="3672408" cy="3096344"/>
          </a:xfrm>
          <a:prstGeom prst="rect">
            <a:avLst/>
          </a:prstGeom>
          <a:noFill/>
        </p:spPr>
      </p:pic>
      <p:pic>
        <p:nvPicPr>
          <p:cNvPr id="2051" name="Picture 3" descr="E:\кадетская група презентация\Новая папка (2)\U1YNUMihuhs.jpg"/>
          <p:cNvPicPr>
            <a:picLocks noChangeAspect="1" noChangeArrowheads="1"/>
          </p:cNvPicPr>
          <p:nvPr/>
        </p:nvPicPr>
        <p:blipFill>
          <a:blip r:embed="rId7" cstate="print"/>
          <a:srcRect l="4348" t="19219" r="8696"/>
          <a:stretch>
            <a:fillRect/>
          </a:stretch>
        </p:blipFill>
        <p:spPr bwMode="auto">
          <a:xfrm>
            <a:off x="683568" y="4005064"/>
            <a:ext cx="3599843" cy="2736304"/>
          </a:xfrm>
          <a:prstGeom prst="rect">
            <a:avLst/>
          </a:prstGeom>
          <a:noFill/>
        </p:spPr>
      </p:pic>
      <p:pic>
        <p:nvPicPr>
          <p:cNvPr id="2052" name="Picture 4" descr="E:\кадетская група презентация\Новая папка (2)\RmXmJRMEUts.jpg"/>
          <p:cNvPicPr>
            <a:picLocks noChangeAspect="1" noChangeArrowheads="1"/>
          </p:cNvPicPr>
          <p:nvPr/>
        </p:nvPicPr>
        <p:blipFill>
          <a:blip r:embed="rId8" cstate="print"/>
          <a:srcRect l="14173" t="23694" r="14173"/>
          <a:stretch>
            <a:fillRect/>
          </a:stretch>
        </p:blipFill>
        <p:spPr bwMode="auto">
          <a:xfrm>
            <a:off x="5364088" y="4077072"/>
            <a:ext cx="3312368" cy="26642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91680" y="3284984"/>
            <a:ext cx="1152128" cy="615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1600" b="1" dirty="0" smtClean="0">
                <a:solidFill>
                  <a:srgbClr val="7030A0"/>
                </a:solidFill>
              </a:rPr>
              <a:t>Центр «Патриот»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3356992"/>
            <a:ext cx="1224136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1600" b="1" dirty="0" smtClean="0">
                <a:solidFill>
                  <a:srgbClr val="7030A0"/>
                </a:solidFill>
              </a:rPr>
              <a:t>Центр 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«Архангел»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76" y="60146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Андрей\Desktop\кадеты\обла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Мероприятия в рамках проекта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30" name="Picture 6" descr="https://sun9-81.userapi.com/impg/c858136/v858136120/178b36/158vG9M-Ajk.jpg?size=1280x720&amp;quality=96&amp;sign=1e30a1c0b973b50871c9a1c0eeadd51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929066"/>
            <a:ext cx="4572032" cy="2786082"/>
          </a:xfrm>
          <a:prstGeom prst="rect">
            <a:avLst/>
          </a:prstGeom>
          <a:noFill/>
        </p:spPr>
      </p:pic>
      <p:pic>
        <p:nvPicPr>
          <p:cNvPr id="1033" name="Picture 9" descr="C:\Users\Андрей\Desktop\фото для презентации\MNonQwdY1y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857628"/>
            <a:ext cx="3661408" cy="28336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15108" y="857232"/>
            <a:ext cx="24288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6381328"/>
            <a:ext cx="266429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1600" b="1" dirty="0" smtClean="0">
                <a:solidFill>
                  <a:srgbClr val="FFFF00"/>
                </a:solidFill>
              </a:rPr>
              <a:t>Митинг ко дню Победы 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568" y="6381328"/>
            <a:ext cx="338437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«В здоровом теле – здоровый дух» 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2" name="Picture 2" descr="E:\кадетская група презентация\фото для презентации\EXW4xBppvN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1052736"/>
            <a:ext cx="3455029" cy="25912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31640" y="3429000"/>
            <a:ext cx="2232248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FFFF00"/>
                </a:solidFill>
              </a:rPr>
              <a:t>Лэпбук</a:t>
            </a:r>
            <a:r>
              <a:rPr lang="ru-RU" sz="1600" b="1" dirty="0" smtClean="0">
                <a:solidFill>
                  <a:srgbClr val="FFFF00"/>
                </a:solidFill>
              </a:rPr>
              <a:t> «Моя Россия»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3" name="Picture 3" descr="E:\кадетская група презентация\фото для презентации\gqfPJO70ym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908720"/>
            <a:ext cx="2808312" cy="264018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012160" y="3356992"/>
            <a:ext cx="2232248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В гостях у Масленицы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60434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лака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Взаимодействие с родителями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11" descr="https://sun9-54.userapi.com/impg/LyGAS4wI6G19hVasN2nZHeUDxM-GIVhlkVLdBw/ALJuRrehAPQ.jpg?size=1280x883&amp;quality=96&amp;sign=baddca54a7e89bc9818060201cc0aa1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2483768" cy="2088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63688" y="3573016"/>
            <a:ext cx="172819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Клуб «Северяне»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7" name="Picture 8" descr="C:\Users\Андрей\Desktop\фото для презентации\J05wSjRIaOE.jpg"/>
          <p:cNvPicPr>
            <a:picLocks noChangeAspect="1" noChangeArrowheads="1"/>
          </p:cNvPicPr>
          <p:nvPr/>
        </p:nvPicPr>
        <p:blipFill>
          <a:blip r:embed="rId6" cstate="print"/>
          <a:srcRect l="2921" t="17487" r="13145" b="20573"/>
          <a:stretch>
            <a:fillRect/>
          </a:stretch>
        </p:blipFill>
        <p:spPr bwMode="auto">
          <a:xfrm>
            <a:off x="4860032" y="1268760"/>
            <a:ext cx="2160240" cy="23042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64088" y="908720"/>
            <a:ext cx="280831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Акция  «Голосуй за будущее»</a:t>
            </a:r>
            <a:endParaRPr lang="ru-RU" sz="1600" dirty="0"/>
          </a:p>
        </p:txBody>
      </p:sp>
      <p:pic>
        <p:nvPicPr>
          <p:cNvPr id="10" name="Picture 2" descr="https://sun9-79.userapi.com/impf/c846220/v846220360/2330e/pcLxF6ZHX_8.jpg?size=1280x722&amp;quality=96&amp;sign=d7a15f698f03016943899d4c12cd543e&amp;type=album"/>
          <p:cNvPicPr>
            <a:picLocks noChangeAspect="1" noChangeArrowheads="1"/>
          </p:cNvPicPr>
          <p:nvPr/>
        </p:nvPicPr>
        <p:blipFill>
          <a:blip r:embed="rId7" cstate="print"/>
          <a:srcRect t="8376" r="7382"/>
          <a:stretch>
            <a:fillRect/>
          </a:stretch>
        </p:blipFill>
        <p:spPr bwMode="auto">
          <a:xfrm>
            <a:off x="2847067" y="4400237"/>
            <a:ext cx="2592288" cy="2017965"/>
          </a:xfrm>
          <a:prstGeom prst="rect">
            <a:avLst/>
          </a:prstGeom>
          <a:noFill/>
        </p:spPr>
      </p:pic>
      <p:pic>
        <p:nvPicPr>
          <p:cNvPr id="13" name="Picture 4" descr="https://sun9-78.userapi.com/impf/c840426/v840426039/677a7/zrkHQyHLLZA.jpg?size=609x1080&amp;quality=96&amp;sign=16f29be9dae2a37536ee2a5a3df3dee9&amp;type=album"/>
          <p:cNvPicPr>
            <a:picLocks noChangeAspect="1" noChangeArrowheads="1"/>
          </p:cNvPicPr>
          <p:nvPr/>
        </p:nvPicPr>
        <p:blipFill>
          <a:blip r:embed="rId8" cstate="print"/>
          <a:srcRect l="17377" t="18898" b="22047"/>
          <a:stretch>
            <a:fillRect/>
          </a:stretch>
        </p:blipFill>
        <p:spPr bwMode="auto">
          <a:xfrm>
            <a:off x="7427747" y="1245013"/>
            <a:ext cx="1584176" cy="2304256"/>
          </a:xfrm>
          <a:prstGeom prst="rect">
            <a:avLst/>
          </a:prstGeom>
          <a:noFill/>
        </p:spPr>
      </p:pic>
      <p:pic>
        <p:nvPicPr>
          <p:cNvPr id="16" name="Picture 6" descr="https://sun9-16.userapi.com/impf/c848636/v848636780/c1f64/74nKmKYLAuU.jpg?size=1280x960&amp;quality=96&amp;sign=869993f3559b3165470118506eafac4e&amp;type=album"/>
          <p:cNvPicPr>
            <a:picLocks noChangeAspect="1" noChangeArrowheads="1"/>
          </p:cNvPicPr>
          <p:nvPr/>
        </p:nvPicPr>
        <p:blipFill>
          <a:blip r:embed="rId9" cstate="print"/>
          <a:srcRect l="22441" t="7480" r="18602"/>
          <a:stretch>
            <a:fillRect/>
          </a:stretch>
        </p:blipFill>
        <p:spPr bwMode="auto">
          <a:xfrm>
            <a:off x="280852" y="1196752"/>
            <a:ext cx="1800200" cy="2376264"/>
          </a:xfrm>
          <a:prstGeom prst="rect">
            <a:avLst/>
          </a:prstGeom>
          <a:noFill/>
        </p:spPr>
      </p:pic>
      <p:pic>
        <p:nvPicPr>
          <p:cNvPr id="19" name="Picture 8" descr="https://sun9-16.userapi.com/impf/c852020/v852020375/45245/smvrlcBwuOU.jpg?size=1280x960&amp;quality=96&amp;sign=11231fc54842f6c1c8455d526e48123e&amp;type=album"/>
          <p:cNvPicPr>
            <a:picLocks noChangeAspect="1" noChangeArrowheads="1"/>
          </p:cNvPicPr>
          <p:nvPr/>
        </p:nvPicPr>
        <p:blipFill>
          <a:blip r:embed="rId10" cstate="print"/>
          <a:srcRect l="54331" t="38976" r="23031" b="22047"/>
          <a:stretch>
            <a:fillRect/>
          </a:stretch>
        </p:blipFill>
        <p:spPr bwMode="auto">
          <a:xfrm>
            <a:off x="2371511" y="1183358"/>
            <a:ext cx="2160240" cy="23762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187624" y="836712"/>
            <a:ext cx="230425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Школа экскурсовода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3" name="Picture 10" descr="https://sun9-43.userapi.com/impg/yq_0vjsyWkK67kPXz8GNlNCDbsfm1SAjKswLYg/fKhXgBWHbXQ.jpg?size=745x1080&amp;quality=96&amp;sign=267117704ac7839f1d9b21155cdab013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3645024"/>
            <a:ext cx="2088232" cy="309634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7020272" y="4077072"/>
            <a:ext cx="19442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r>
              <a:rPr lang="ru-RU" dirty="0" err="1" smtClean="0">
                <a:solidFill>
                  <a:srgbClr val="C00000"/>
                </a:solidFill>
              </a:rPr>
              <a:t>Квест-игра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«Дорога памяти»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744" y="60727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Россия - родина моя</Template>
  <TotalTime>1058</TotalTime>
  <Words>98</Words>
  <Application>Microsoft Office PowerPoint</Application>
  <PresentationFormat>Экран (4:3)</PresentationFormat>
  <Paragraphs>31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Aharoni</vt:lpstr>
      <vt:lpstr>Arial</vt:lpstr>
      <vt:lpstr>Arial Black</vt:lpstr>
      <vt:lpstr>Calibri</vt:lpstr>
      <vt:lpstr>Тема Office</vt:lpstr>
      <vt:lpstr>Кадетское движение в дошкольной образовательной организации</vt:lpstr>
      <vt:lpstr>   Цель проекта  формирование у воспитанников дошкольного возраста основ  патриотизма через воспитание любви к своей семье и приобщение к истории родного города, региона, страны, их культурным ценностям и традициям   </vt:lpstr>
      <vt:lpstr>История кадетского движения в России</vt:lpstr>
      <vt:lpstr>Посвящение в кадеты</vt:lpstr>
      <vt:lpstr>Мы – надежда России</vt:lpstr>
      <vt:lpstr>Взаимодействие с социумом</vt:lpstr>
      <vt:lpstr>  </vt:lpstr>
      <vt:lpstr>Мероприятия в рамках проекта</vt:lpstr>
      <vt:lpstr>Взаимодействие с родителями</vt:lpstr>
      <vt:lpstr>Наши перспективы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Admin</cp:lastModifiedBy>
  <cp:revision>101</cp:revision>
  <dcterms:created xsi:type="dcterms:W3CDTF">2021-06-20T09:34:29Z</dcterms:created>
  <dcterms:modified xsi:type="dcterms:W3CDTF">2021-08-21T07:09:11Z</dcterms:modified>
</cp:coreProperties>
</file>